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99B6-3C3F-6F44-9188-594F3C090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AEE12-9B5C-1446-AA9B-A7CC1D0B6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B66E4-BB2A-7741-A046-9F0286E2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B34C1-4626-6143-90C7-2B6F6BF9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9429F-A57B-4643-BD3E-F8C7AFCE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7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6F5B2-4866-4646-A607-4C9E4619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D4906-A714-8B4D-BEB5-043FB11B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C3955-16A5-4F4D-A87C-1EA1CD59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AE68E-7754-B141-9136-26150162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DE95F-FEC3-5A46-BE2E-4C6B751E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2F2B25-8F5B-AB4E-9E19-EF8C1A378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0B573-DD81-8743-BEAC-5D53BBF0D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66AD-D233-9349-9EB6-11A1E509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8AF4C-7126-1847-91C2-3347C762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D5EC4-A55F-EC44-8F49-B45F45D7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3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1486-F964-0E42-A96B-9046651A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93E2-0E62-7245-A530-C35E7845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AD79-492C-1143-A9DE-D53830384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6628E-6313-F54F-AB20-6844FF7D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E9AF5-051F-8D49-88AC-F931351D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EDBCA-702E-F84B-B915-827E61D5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CDE32-B80E-6741-BB96-7A114927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9BA0-B868-D94B-B3AB-9F0FE7E7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96EE6-2A3C-FC46-BFDD-BC3FB41D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105C0-3766-FD42-8BE9-8CDAE1DF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BF31-7FED-E648-9405-223D97CB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0CFDA-10C0-9344-897B-7119D7BCA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5FC52-C1AE-E246-B6A6-C07D3B0A1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BB3BB-B9AC-9345-849A-D645CE3B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27783-7812-7043-B196-3E52ABBC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5D1F6-7492-2444-BFDB-05B19C7C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4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B884A-2EAA-2F4C-BDC6-CAD95F33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14083-FFA1-0349-976B-570AA84CE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9EB8D-EBAA-104A-BB7B-553508860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57465-AB65-8C4C-9872-28A83BE9F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68B8E-4D93-5F46-82E2-E39ABDA3E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E7DF1-ABC6-ED43-8E50-CBE4E812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215C2-2B4A-5D49-BD55-A865693C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668B8-5D6A-2A46-9F79-A13240B0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3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8EF5-5FFD-D64B-9B39-9CB807F8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D3291-0BF4-7846-82BE-AAC1277A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02F78-C3D1-6445-A565-F834B430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18FAA-3A63-4C47-8A00-D73572B7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8BCCF-4D2C-A14A-8543-AC1CD597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FF4E6-FA5B-CA4D-A001-9E47C549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E02ED-A7C8-5C4A-A4CD-659DDC61B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7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0DF6-C4A2-874D-A3C6-7EB08F017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0A563-499B-F844-8434-929BAE91A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6C088-6C7C-7640-AADF-3891BF333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BD33F-161F-2848-97D3-83C9ABDB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93B6C-7326-3A40-BEE5-17C70A29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51A99-79D7-4941-90FF-8616AAD4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D969-88DC-274F-A563-57763B89B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5FBF9-2664-CC41-A95C-2F355F9E9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85F83-B4EA-5D4A-8A77-E800C10ED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F08F-6DE0-F54E-B65B-4F7208B8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627E8-0D8E-E940-A728-8403C26A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8D537-28DC-3A4B-BAC0-C1FEE31E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7DB900-7071-5544-9897-1F08E55FA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82509-7AD5-AE4F-B860-946DC22D7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ABA74-4DA0-C740-8EAE-C3757776B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EB5B-349B-D647-AA40-2745CF7052D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58441-4D60-3E47-B241-06E3EF8EB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796AC-503D-6D4B-A6D0-974BC12CF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B09C-C63A-564D-89D5-F5203A64F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4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8D6D6F-7798-5F4E-AF35-705ABBF43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1409700"/>
            <a:ext cx="6502400" cy="4038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80722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office365</dc:creator>
  <cp:lastModifiedBy>office365</cp:lastModifiedBy>
  <cp:revision>1</cp:revision>
  <dcterms:created xsi:type="dcterms:W3CDTF">2019-02-27T23:59:38Z</dcterms:created>
  <dcterms:modified xsi:type="dcterms:W3CDTF">2019-02-28T00:01:09Z</dcterms:modified>
</cp:coreProperties>
</file>